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275" r:id="rId6"/>
    <p:sldId id="380" r:id="rId7"/>
    <p:sldId id="384" r:id="rId8"/>
    <p:sldId id="277" r:id="rId9"/>
    <p:sldId id="392" r:id="rId10"/>
    <p:sldId id="419" r:id="rId11"/>
    <p:sldId id="416" r:id="rId12"/>
    <p:sldId id="280" r:id="rId13"/>
    <p:sldId id="281" r:id="rId14"/>
    <p:sldId id="417" r:id="rId15"/>
    <p:sldId id="414" r:id="rId16"/>
    <p:sldId id="421" r:id="rId17"/>
    <p:sldId id="407" r:id="rId18"/>
    <p:sldId id="288" r:id="rId19"/>
    <p:sldId id="300" r:id="rId20"/>
    <p:sldId id="401" r:id="rId21"/>
    <p:sldId id="425" r:id="rId22"/>
    <p:sldId id="424" r:id="rId23"/>
    <p:sldId id="420" r:id="rId24"/>
    <p:sldId id="423" r:id="rId25"/>
    <p:sldId id="4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E48"/>
    <a:srgbClr val="ECF850"/>
    <a:srgbClr val="FC6321"/>
    <a:srgbClr val="E2140C"/>
    <a:srgbClr val="00417C"/>
    <a:srgbClr val="0374D9"/>
    <a:srgbClr val="046FC0"/>
    <a:srgbClr val="014B8E"/>
    <a:srgbClr val="002A51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36"/>
    <p:restoredTop sz="94655"/>
  </p:normalViewPr>
  <p:slideViewPr>
    <p:cSldViewPr snapToGrid="0" snapToObjects="1">
      <p:cViewPr varScale="1">
        <p:scale>
          <a:sx n="59" d="100"/>
          <a:sy n="59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852973" y="876693"/>
            <a:ext cx="103541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4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Diciembre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56135E-B7B4-5842-B9DC-AC93C729A6B1}"/>
              </a:ext>
            </a:extLst>
          </p:cNvPr>
          <p:cNvSpPr txBox="1"/>
          <p:nvPr/>
        </p:nvSpPr>
        <p:spPr>
          <a:xfrm>
            <a:off x="364673" y="140212"/>
            <a:ext cx="1159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CONTACTO ESTRECHO: CAMBIO EN DEFINICIONES PARACASOS SOSPECHOSOS Y PROBABLES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62F9E-E103-6D4E-8044-CB35EF11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20"/>
          <a:stretch/>
        </p:blipFill>
        <p:spPr>
          <a:xfrm>
            <a:off x="843635" y="762002"/>
            <a:ext cx="4037833" cy="1741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61D8D5-BF93-B04A-AABE-85DF5D44A44C}"/>
              </a:ext>
            </a:extLst>
          </p:cNvPr>
          <p:cNvSpPr txBox="1"/>
          <p:nvPr/>
        </p:nvSpPr>
        <p:spPr>
          <a:xfrm>
            <a:off x="2862551" y="95794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SEP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14800-F6CA-0F44-8AF9-66BF40BAC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3628425"/>
            <a:ext cx="4751306" cy="1313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BB665-1E78-DC4C-B8FF-E57A2B36FDC6}"/>
              </a:ext>
            </a:extLst>
          </p:cNvPr>
          <p:cNvSpPr txBox="1"/>
          <p:nvPr/>
        </p:nvSpPr>
        <p:spPr>
          <a:xfrm>
            <a:off x="653143" y="3244334"/>
            <a:ext cx="17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PROBABLE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D0B05-AA64-974E-8EFA-39B3E57A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36" y="762002"/>
            <a:ext cx="4564735" cy="1848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E7BE2-4C7F-6648-A5E9-E6DB04528467}"/>
              </a:ext>
            </a:extLst>
          </p:cNvPr>
          <p:cNvSpPr txBox="1"/>
          <p:nvPr/>
        </p:nvSpPr>
        <p:spPr>
          <a:xfrm>
            <a:off x="8712203" y="1142609"/>
            <a:ext cx="14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NOV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532B9-EB93-224D-840A-2C38C17D0109}"/>
              </a:ext>
            </a:extLst>
          </p:cNvPr>
          <p:cNvSpPr txBox="1"/>
          <p:nvPr/>
        </p:nvSpPr>
        <p:spPr>
          <a:xfrm>
            <a:off x="6096000" y="3266497"/>
            <a:ext cx="20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CASO SOSPECHOSO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62C72-959A-2C4C-80E4-460339073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880" y="3628425"/>
            <a:ext cx="5900057" cy="14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85264" y="89184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754A0-3B1F-8648-A3C2-B643BF2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7" y="1639043"/>
            <a:ext cx="5627264" cy="4581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A9E94-4D3B-434B-905C-19D2DEF9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65" y="1523909"/>
            <a:ext cx="5860608" cy="4696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B5FC1-759E-5844-B46B-B51399B908A2}"/>
              </a:ext>
            </a:extLst>
          </p:cNvPr>
          <p:cNvSpPr txBox="1"/>
          <p:nvPr/>
        </p:nvSpPr>
        <p:spPr>
          <a:xfrm>
            <a:off x="5747657" y="89184"/>
            <a:ext cx="65788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/>
              <a:t>Casos </a:t>
            </a:r>
            <a:r>
              <a:rPr lang="en-US" sz="2400" b="1" dirty="0" err="1"/>
              <a:t>confirmados</a:t>
            </a:r>
            <a:r>
              <a:rPr lang="en-US" sz="2400" b="1" dirty="0"/>
              <a:t> &amp; </a:t>
            </a:r>
            <a:r>
              <a:rPr lang="en-US" sz="2400" b="1" dirty="0" err="1"/>
              <a:t>probables</a:t>
            </a:r>
            <a:endParaRPr lang="en-US" sz="2400" b="1" dirty="0"/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009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126DA-F783-504B-8321-0B0AFB5AE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957" y="651615"/>
            <a:ext cx="7165186" cy="57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FE9B-A121-0B40-A3FE-0B91A76D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46" y="1498415"/>
            <a:ext cx="5834211" cy="4706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AF62E-2C68-8B45-B8E4-EBEA2576C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84" y="1394489"/>
            <a:ext cx="5954841" cy="48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B5572-F973-8A43-B4EF-48E5C024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3" y="668405"/>
            <a:ext cx="7581914" cy="55211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2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B6D14-217F-CB4B-A295-CFBFAA20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698500"/>
            <a:ext cx="7556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AA30F3-065D-774E-9D22-D562827F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74" y="907380"/>
            <a:ext cx="9884229" cy="53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3775759" y="408274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/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3 de DICIEMBRE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40922-4A17-DE4C-B6A5-F0B0291C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50" y="569387"/>
            <a:ext cx="10067857" cy="58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973984" y="2073172"/>
            <a:ext cx="6943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OTROS CONTINENTES</a:t>
            </a:r>
          </a:p>
          <a:p>
            <a:pPr algn="ctr"/>
            <a:r>
              <a:rPr lang="en-US" sz="6000" dirty="0"/>
              <a:t>CASOS Y FALLECIDOS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88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7484B-995D-0249-A660-57FB3B56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53"/>
            <a:ext cx="5651811" cy="6115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14543-67DA-684B-8DDE-5CDFDBE4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91" y="116153"/>
            <a:ext cx="6318309" cy="637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5F5BE-5F1F-4F41-B174-B8A1A72D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1"/>
            <a:ext cx="5636740" cy="6197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E2C70-57FD-CD47-8AD6-8957B9A0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0" y="0"/>
            <a:ext cx="5701399" cy="6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9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391F83-C69F-C64E-A403-0CC18DE2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69" y="0"/>
            <a:ext cx="6001415" cy="5965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AC78E-5F68-0046-A477-762CDE64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6" y="26571"/>
            <a:ext cx="5748448" cy="596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A6A6F-DD77-5148-BEBE-54AB3B0C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33" y="799044"/>
            <a:ext cx="6863934" cy="56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95BB-3FCD-0347-8ABF-37B4DC46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42" y="756051"/>
            <a:ext cx="8725733" cy="55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299DB-D224-0B4F-A802-486964CC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29" y="573756"/>
            <a:ext cx="7297941" cy="58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59AAE-D8E3-314E-B515-4C8DA304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05" y="1667359"/>
            <a:ext cx="5372308" cy="4493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6A15C6-BBF1-7743-BA78-716B08CC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89" y="1695454"/>
            <a:ext cx="5869239" cy="4722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8118353">
            <a:off x="4333345" y="2260128"/>
            <a:ext cx="1910119" cy="112417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82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27 NOVIEMBRE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59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DICIEMBRE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18216238">
            <a:off x="9720659" y="2836778"/>
            <a:ext cx="1700732" cy="869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PROBALES </a:t>
            </a:r>
          </a:p>
          <a:p>
            <a:pPr algn="ctr"/>
            <a:r>
              <a:rPr lang="en-US" sz="2400" dirty="0"/>
              <a:t>Casos </a:t>
            </a:r>
            <a:r>
              <a:rPr lang="en-US" sz="2400" dirty="0" err="1"/>
              <a:t>semanales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6E0A9-7DD6-1640-8355-11AB4CBD8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4" y="1593153"/>
            <a:ext cx="5717912" cy="4581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EBB83-3A98-F948-83E9-E32BC168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862" y="1530813"/>
            <a:ext cx="5692334" cy="4581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990049-8787-6A4D-A532-79BB21C4283A}"/>
              </a:ext>
            </a:extLst>
          </p:cNvPr>
          <p:cNvSpPr txBox="1"/>
          <p:nvPr/>
        </p:nvSpPr>
        <p:spPr>
          <a:xfrm>
            <a:off x="6163863" y="128200"/>
            <a:ext cx="616265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CASOS CONFIRMADOS &amp; PROBALES </a:t>
            </a:r>
          </a:p>
          <a:p>
            <a:pPr algn="ctr"/>
            <a:r>
              <a:rPr lang="en-US" sz="2400" dirty="0"/>
              <a:t>Casos </a:t>
            </a:r>
            <a:r>
              <a:rPr lang="en-US" sz="2400" dirty="0" err="1"/>
              <a:t>semanales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76961</TotalTime>
  <Words>377</Words>
  <Application>Microsoft Macintosh PowerPoint</Application>
  <PresentationFormat>Widescreen</PresentationFormat>
  <Paragraphs>79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330</cp:revision>
  <dcterms:created xsi:type="dcterms:W3CDTF">2021-01-30T18:55:16Z</dcterms:created>
  <dcterms:modified xsi:type="dcterms:W3CDTF">2021-12-04T19:24:21Z</dcterms:modified>
</cp:coreProperties>
</file>